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70" r:id="rId15"/>
    <p:sldId id="271" r:id="rId16"/>
    <p:sldId id="272" r:id="rId17"/>
    <p:sldId id="278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2" autoAdjust="0"/>
  </p:normalViewPr>
  <p:slideViewPr>
    <p:cSldViewPr>
      <p:cViewPr varScale="1">
        <p:scale>
          <a:sx n="90" d="100"/>
          <a:sy n="90" d="100"/>
        </p:scale>
        <p:origin x="-7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6F5E7B-CCC8-4203-AC92-C87DA2882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A16F0-9568-4F57-A57E-B7DF12DA882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F11AD-CAE9-4912-B516-4496E7C1F8A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CFC9C-8C45-49D7-BA9D-B8DD1BE2D2D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B0D6C-3738-4E6B-BDFB-42B7C9A40B0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BB281-D141-4FD5-BE7D-80576175289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53DB9-DB42-45CC-9B07-2E03E026114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A3052-1C6C-41F6-BB37-15610521405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6AEE4-2732-425C-B401-5B4769D61D0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AB555-374C-44D5-967B-7DFCD20661E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01FA3-2C6A-4B6F-B743-9D996C57EF5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B6C3B-64E2-46B2-9AF8-840E9D01022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3C4ED-865E-4DE1-A2D0-FE9CFE3882E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DD03C-BAA6-4F89-9D1A-630BB0C3E64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E1E16-823A-4C26-966C-CAAA93F24D8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611DE-0A3D-4F1A-86F6-5F5812E0B66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386B0-9071-40F7-965A-DAD65C188DD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3738E-C9FD-4449-AB42-53117AE08BD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6CE11-6C4D-41C7-BF9D-0B2FB70A93B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194E4-3DF9-48C9-9F35-0BF68AAC836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A5654-DA12-42C2-9978-F52F0512EB3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lang="en-US" sz="24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lang="en-US" sz="2400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1761-C4B7-4230-BCEF-FB35FF4CA1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251E9-295D-4DA2-A1B7-9DE10EE6AD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F1CB9-6F59-42FA-B0B7-1E666FF8ED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30C0D-8002-4B6B-B12F-AF28B58AFC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45ADB-E5E1-413E-9826-E94BCC18DB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ABE80-8846-4A5E-8506-BB23D7484F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86564-BDD0-4D38-A5D8-32DF47FD7C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682B7-ED84-42BA-B8C6-B115D7509C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3AC31-E0F4-4079-9FBA-6A028EDFD8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F6AC2-5AA4-40C6-BB9A-EA557CDC1F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6235-DB3E-4335-AF27-51923ADE2F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7C170-59FE-4E7A-897E-540764A6A1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lang="en-US" sz="2400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lang="en-US" sz="2400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204049-5B36-4DB4-AAD6-A2A6E54E0B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on@dorchester-abbey.org.u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GB" sz="6600" smtClean="0"/>
              <a:t>Dorchester Abbey School Visits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1350" y="3968750"/>
            <a:ext cx="7004050" cy="1752600"/>
          </a:xfrm>
        </p:spPr>
        <p:txBody>
          <a:bodyPr/>
          <a:lstStyle/>
          <a:p>
            <a:pPr algn="ctr" eaLnBrk="1" hangingPunct="1"/>
            <a:endParaRPr lang="en-GB" smtClean="0"/>
          </a:p>
          <a:p>
            <a:pPr algn="ctr" eaLnBrk="1" hangingPunct="1"/>
            <a:r>
              <a:rPr lang="en-GB" sz="4000" smtClean="0"/>
              <a:t>Let us plan a stimulating visit for you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6000" smtClean="0"/>
              <a:t>Study… the stonework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Let the shape of an arch, a window or a doorway tell you when it was built</a:t>
            </a:r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Examine the intricate patterns carved by the medieval  and Victorian craftsmen</a:t>
            </a:r>
          </a:p>
        </p:txBody>
      </p:sp>
      <p:pic>
        <p:nvPicPr>
          <p:cNvPr id="12292" name="Picture 5" descr="C:\Documents and Settings\Louisa\My Documents\dorchester\Picture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500188"/>
            <a:ext cx="34242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Study … the signs and symbols of Christianity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Follow the trail around the Abbey and learn to identify and interpret the symbolism of the Christian religion seen in the stone, wood, glass, paint and textiles of the Abbey</a:t>
            </a:r>
          </a:p>
          <a:p>
            <a:pPr eaLnBrk="1" hangingPunct="1"/>
            <a:endParaRPr lang="en-GB" sz="2800" smtClean="0"/>
          </a:p>
          <a:p>
            <a:pPr eaLnBrk="1" hangingPunct="1"/>
            <a:endParaRPr lang="en-GB" sz="2800" smtClean="0"/>
          </a:p>
        </p:txBody>
      </p:sp>
      <p:pic>
        <p:nvPicPr>
          <p:cNvPr id="13316" name="Picture 5" descr="C:\Documents and Settings\Louisa\My Documents\dorchester\Pictur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857375"/>
            <a:ext cx="3432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 </a:t>
            </a:r>
            <a:r>
              <a:rPr lang="en-GB" sz="6000" smtClean="0"/>
              <a:t>Study … a theme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Discuss BAPTISM and act out the baptism ceremony of the Church of England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Come dressed as a pilgrim and learn about medieval PILGRIMAGE through drama and craft activities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Explore aspects of CHRISTIANITY through your senses, poetry, prayers and activities</a:t>
            </a:r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</p:txBody>
      </p:sp>
      <p:pic>
        <p:nvPicPr>
          <p:cNvPr id="14340" name="Picture 5" descr="C:\Documents and Settings\Louisa\My Documents\dorchester\Picture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643063"/>
            <a:ext cx="33924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6600" smtClean="0"/>
              <a:t>Study …Maths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600200"/>
            <a:ext cx="3505200" cy="44958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Follow the Maths Trails and discover the importance of measurement, shape, symmetry, tessellation – and more</a:t>
            </a:r>
          </a:p>
        </p:txBody>
      </p:sp>
      <p:pic>
        <p:nvPicPr>
          <p:cNvPr id="15364" name="Picture 5" descr="C:\Documents and Settings\Louisa\My Documents\dorchester\Picture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2357438"/>
            <a:ext cx="39497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6000" smtClean="0"/>
              <a:t>Study …Art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Spend time carefully drawing the beautiful structures around you, rub a collection of textures or design your own stained glass window</a:t>
            </a:r>
          </a:p>
        </p:txBody>
      </p:sp>
      <p:pic>
        <p:nvPicPr>
          <p:cNvPr id="16388" name="Picture 6" descr="C:\Documents and Settings\Louisa\My Documents\dorchester\Picture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357313"/>
            <a:ext cx="20732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C:\Documents and Settings\Louisa\My Documents\dorchester\Pictur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000500"/>
            <a:ext cx="20732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6600" smtClean="0"/>
              <a:t>Study …English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Be inspired to write by the surroundings – stories, poems, prayers, drama</a:t>
            </a:r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Hold your own sharing experience at the end of your visit with music and the spoken word</a:t>
            </a:r>
          </a:p>
        </p:txBody>
      </p:sp>
      <p:pic>
        <p:nvPicPr>
          <p:cNvPr id="17412" name="Picture 5" descr="C:\Documents and Settings\Louisa\My Documents\dorchester\Picture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500188"/>
            <a:ext cx="333375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6600" smtClean="0"/>
              <a:t>Study …Science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Find out about MATERIALS AND THEIR USES  and handle different materials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Look for evidence of FORCES at work in the structure of the Abbey and what effect they have had.</a:t>
            </a:r>
          </a:p>
        </p:txBody>
      </p:sp>
      <p:pic>
        <p:nvPicPr>
          <p:cNvPr id="18436" name="Picture 6" descr="C:\Documents and Settings\Louisa\My Documents\dorchester\Picture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1285875"/>
            <a:ext cx="20669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C:\Documents and Settings\Louisa\My Documents\dorchester\Picture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4000500"/>
            <a:ext cx="19939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Study … the contemporary as well as the historic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Admire the blending of the work of the modern craftsmen with that of the medieval  and Victorian experts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Discuss the relevance of the building and its contents in today’s Christianity</a:t>
            </a:r>
          </a:p>
        </p:txBody>
      </p:sp>
      <p:pic>
        <p:nvPicPr>
          <p:cNvPr id="19460" name="Picture 6" descr="C:\Documents and Settings\Louisa\My Documents\dorchester\Picture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571625"/>
            <a:ext cx="18161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C:\Documents and Settings\Louisa\My Documents\dorchester\Picture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4214813"/>
            <a:ext cx="18573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mtClean="0"/>
              <a:t>Study … the Abbey as part of a village study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Learn the techniques of a village study by discovering why the Abbey was built in Dorchester and the links it has had with the community throughout history</a:t>
            </a:r>
          </a:p>
        </p:txBody>
      </p:sp>
      <p:pic>
        <p:nvPicPr>
          <p:cNvPr id="20484" name="Picture 5" descr="C:\Documents and Settings\Louisa\My Documents\dorchester\Picture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2500313"/>
            <a:ext cx="3760787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6600" smtClean="0"/>
              <a:t>Where are we?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Dorchester on Thames is signed from the A4074 Oxford to Henley on Thames road 8 miles south of Oxford.</a:t>
            </a:r>
          </a:p>
          <a:p>
            <a:pPr eaLnBrk="1" hangingPunct="1">
              <a:buFont typeface="Symbol" pitchFamily="18" charset="2"/>
              <a:buNone/>
            </a:pPr>
            <a:endParaRPr lang="en-GB" smtClean="0"/>
          </a:p>
          <a:p>
            <a:pPr eaLnBrk="1" hangingPunct="1"/>
            <a:r>
              <a:rPr lang="en-GB" smtClean="0"/>
              <a:t>The Abbey is on the High Street  in the centre of the village with coach dropping- off facilities outside and nearby parking.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6600" smtClean="0"/>
              <a:t>What we have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A 12</a:t>
            </a:r>
            <a:r>
              <a:rPr lang="en-GB" baseline="30000" smtClean="0"/>
              <a:t>th</a:t>
            </a:r>
            <a:r>
              <a:rPr lang="en-GB" smtClean="0"/>
              <a:t> century monastic church of  outstanding beauty – now a parish church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On the site of the first cathedral in Saxon Wessex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In an area with evidence of 6000 years of continuous occupation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6600" smtClean="0"/>
              <a:t>What to do now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For BOOKING and for FURTHER INFORMATION contact: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GB" smtClean="0"/>
              <a:t>    Sue Dixon, Education Officer on 01865 343164 or  on </a:t>
            </a:r>
            <a:r>
              <a:rPr lang="en-GB" smtClean="0">
                <a:hlinkClick r:id="rId3"/>
              </a:rPr>
              <a:t>education@dorchester-abbey.org.uk</a:t>
            </a: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Please ask if your particular interest has not been shown  as we have only been able to show a sample of what Dorchester Abbey has to offer to pupils of all ages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6600" smtClean="0"/>
              <a:t>The Abbey Church</a:t>
            </a:r>
          </a:p>
        </p:txBody>
      </p:sp>
      <p:pic>
        <p:nvPicPr>
          <p:cNvPr id="5123" name="Picture 4" descr="C:\Documents and Settings\Louisa\My Documents\dorchester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143125"/>
            <a:ext cx="65008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6600" smtClean="0"/>
              <a:t>An architectural gem</a:t>
            </a:r>
          </a:p>
        </p:txBody>
      </p:sp>
      <p:pic>
        <p:nvPicPr>
          <p:cNvPr id="6147" name="Picture 4" descr="C:\Documents and Settings\Louisa\My Documents\dorchester\Pi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571625"/>
            <a:ext cx="41052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6600" smtClean="0"/>
              <a:t>What can we offer?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600" smtClean="0"/>
              <a:t>A varied day or half day visit to fulfil your learning outcomes and support the National Curriculum requirements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smtClean="0"/>
              <a:t>Each visit individually planned at a preliminary meeting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smtClean="0"/>
              <a:t>Activities can be led by Abbey staff or by school’s own teachers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smtClean="0"/>
              <a:t>All study material prepared for you</a:t>
            </a:r>
          </a:p>
          <a:p>
            <a:pPr eaLnBrk="1" hangingPunct="1">
              <a:lnSpc>
                <a:spcPct val="90000"/>
              </a:lnSpc>
            </a:pPr>
            <a:endParaRPr lang="en-GB" sz="36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6600" smtClean="0"/>
              <a:t>Explore the Abbey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3886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Find out who built it, when and why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Enjoy the architecture and the skill of the craftsmen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Handle the materials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Discover what history the Abbey has seen in 900 years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Learn about what is in a church</a:t>
            </a:r>
          </a:p>
        </p:txBody>
      </p:sp>
      <p:pic>
        <p:nvPicPr>
          <p:cNvPr id="8196" name="Picture 5" descr="C:\Documents and Settings\Louisa\My Documents\dorchester\Pictur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608138"/>
            <a:ext cx="3357563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:\Documents and Settings\Louisa\My Documents\dorchester\Pictur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642938"/>
            <a:ext cx="218281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8" descr="C:\Documents and Settings\Louisa\My Documents\dorchester\Pictur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714375"/>
            <a:ext cx="321310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C:\Documents and Settings\Louisa\My Documents\dorchester\Picture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3857625"/>
            <a:ext cx="312102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C:\Documents and Settings\Louisa\My Documents\dorchester\Picture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38" y="3714750"/>
            <a:ext cx="222567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6000" smtClean="0"/>
              <a:t>Study …the windows</a:t>
            </a:r>
          </a:p>
        </p:txBody>
      </p:sp>
      <p:sp>
        <p:nvSpPr>
          <p:cNvPr id="10243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Discover the stories told by these medieval story books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Look at glass painted in the 13</a:t>
            </a:r>
            <a:r>
              <a:rPr lang="en-GB" sz="2800" baseline="30000" smtClean="0"/>
              <a:t>th</a:t>
            </a:r>
            <a:r>
              <a:rPr lang="en-GB" sz="2800" smtClean="0"/>
              <a:t> and 14</a:t>
            </a:r>
            <a:r>
              <a:rPr lang="en-GB" sz="2800" baseline="30000" smtClean="0"/>
              <a:t>th</a:t>
            </a:r>
            <a:r>
              <a:rPr lang="en-GB" sz="2800" smtClean="0"/>
              <a:t> centuries</a:t>
            </a:r>
          </a:p>
        </p:txBody>
      </p:sp>
      <p:pic>
        <p:nvPicPr>
          <p:cNvPr id="10244" name="Picture 5" descr="C:\Documents and Settings\Louisa\My Documents\dorchester\Pictur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500188"/>
            <a:ext cx="3255962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4800" smtClean="0"/>
              <a:t>Study …. the wall paintings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See the work of the Medieval and Pre-Raphaelite painters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Understand the symbolism in their paintings</a:t>
            </a:r>
          </a:p>
        </p:txBody>
      </p:sp>
      <p:pic>
        <p:nvPicPr>
          <p:cNvPr id="11268" name="Picture 5" descr="C:\Documents and Settings\Louisa\My Documents\dorchester\Pictur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571625"/>
            <a:ext cx="3444875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398</TotalTime>
  <Words>623</Words>
  <Application>Microsoft Office PowerPoint</Application>
  <PresentationFormat>On-screen Show (4:3)</PresentationFormat>
  <Paragraphs>95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Times New Roman</vt:lpstr>
      <vt:lpstr>Arial</vt:lpstr>
      <vt:lpstr>Symbol</vt:lpstr>
      <vt:lpstr>Lock And Key</vt:lpstr>
      <vt:lpstr>Dorchester Abbey School Visits</vt:lpstr>
      <vt:lpstr>What we have</vt:lpstr>
      <vt:lpstr>The Abbey Church</vt:lpstr>
      <vt:lpstr>An architectural gem</vt:lpstr>
      <vt:lpstr>What can we offer?</vt:lpstr>
      <vt:lpstr>Explore the Abbey</vt:lpstr>
      <vt:lpstr>Slide 7</vt:lpstr>
      <vt:lpstr>Study …the windows</vt:lpstr>
      <vt:lpstr>Study …. the wall paintings</vt:lpstr>
      <vt:lpstr>Study… the stonework</vt:lpstr>
      <vt:lpstr>Study … the signs and symbols of Christianity</vt:lpstr>
      <vt:lpstr> Study … a theme</vt:lpstr>
      <vt:lpstr>Study …Maths </vt:lpstr>
      <vt:lpstr>Study …Art</vt:lpstr>
      <vt:lpstr>Study …English</vt:lpstr>
      <vt:lpstr>Study …Science</vt:lpstr>
      <vt:lpstr>Study … the contemporary as well as the historic</vt:lpstr>
      <vt:lpstr>Study … the Abbey as part of a village study</vt:lpstr>
      <vt:lpstr>Where are we?</vt:lpstr>
      <vt:lpstr>What to do now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Dorchester Abbey School Visits</dc:title>
  <dc:creator>Any User</dc:creator>
  <cp:lastModifiedBy>Nick</cp:lastModifiedBy>
  <cp:revision>52</cp:revision>
  <cp:lastPrinted>1601-01-01T00:00:00Z</cp:lastPrinted>
  <dcterms:created xsi:type="dcterms:W3CDTF">2007-10-23T09:29:16Z</dcterms:created>
  <dcterms:modified xsi:type="dcterms:W3CDTF">2015-08-02T06:11:21Z</dcterms:modified>
</cp:coreProperties>
</file>